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13" r:id="rId2"/>
    <p:sldId id="426" r:id="rId3"/>
    <p:sldId id="430" r:id="rId4"/>
    <p:sldId id="432" r:id="rId5"/>
    <p:sldId id="428" r:id="rId6"/>
    <p:sldId id="429" r:id="rId7"/>
    <p:sldId id="427" r:id="rId8"/>
    <p:sldId id="433" r:id="rId9"/>
    <p:sldId id="434" r:id="rId10"/>
    <p:sldId id="435" r:id="rId11"/>
    <p:sldId id="436" r:id="rId12"/>
    <p:sldId id="437" r:id="rId13"/>
    <p:sldId id="43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34" clrIdx="0"/>
  <p:cmAuthor id="1" name="admin" initials="a" lastIdx="12" clrIdx="1"/>
  <p:cmAuthor id="2" name="Francois.beguin" initials="F" lastIdx="122" clrIdx="2"/>
  <p:cmAuthor id="3" name="François Béguin" initials="FB" lastIdx="30" clrIdx="3">
    <p:extLst/>
  </p:cmAuthor>
  <p:cmAuthor id="4" name="Emmanuel Pameté Yambou" initials="PYE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25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3979" autoAdjust="0"/>
  </p:normalViewPr>
  <p:slideViewPr>
    <p:cSldViewPr>
      <p:cViewPr varScale="1">
        <p:scale>
          <a:sx n="69" d="100"/>
          <a:sy n="69" d="100"/>
        </p:scale>
        <p:origin x="1216" y="44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-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E7F28-D102-4B55-B7FE-A19BA7B78A07}" type="datetimeFigureOut">
              <a:rPr lang="en-GB" smtClean="0"/>
              <a:pPr/>
              <a:t>20/11/2020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1C258-53C1-4DC5-B5F7-5D81FE8FBD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36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DC5C-8F6B-4793-8EF0-83668185A6E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EA41-DAE8-4A25-9980-1906F2F85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20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E5A-0FEE-4A96-8314-3B9B85998C68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F402-ED5B-4DC4-8CA8-1476631ADE5E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CB31-3616-4C1D-BFA3-14F6DD56C590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6A5A-0026-4465-A38A-F234E7FBF9E2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1F37-E461-47AF-8145-F176D80F68CF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06DB-4A4F-4455-8068-BC6AF08C00B7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7A6-C285-4D9B-BF4B-E2EB04531494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1B23-B095-40F9-9F86-9E5B96618C85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1B2-31EF-432E-9CC7-D0CF7A107B85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842E-AC5E-45DB-8214-D60EBE2E6404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3C2-6855-48A7-882E-C806659EB228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AD37E-0099-4C0E-890D-3344435EBDC0}" type="datetime1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0" y="62173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404619" y="59172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27584" y="1412776"/>
            <a:ext cx="7416824" cy="252462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ts val="180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Выводы и рекомендации по развитию интегрированного управления водными ресурсами </a:t>
            </a:r>
            <a:r>
              <a:rPr lang="ru-RU" sz="3600" b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 РК и ЦА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0788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Лекция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№</a:t>
            </a:r>
            <a:r>
              <a:rPr lang="en-HK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10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Общие выводы и рекомендации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93" y="908720"/>
            <a:ext cx="8377014" cy="44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Общие выводы и рекомендации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038613"/>
            <a:ext cx="8686800" cy="1239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01" y="2294464"/>
            <a:ext cx="8527287" cy="418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Общие выводы и рекомендации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15" y="1071545"/>
            <a:ext cx="8555157" cy="1925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917242"/>
            <a:ext cx="8438872" cy="2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Рекомендации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0728"/>
            <a:ext cx="8435280" cy="33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Общие выводы и рекомендации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6752"/>
            <a:ext cx="8377954" cy="191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Общие выводы и рекомендации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6752"/>
            <a:ext cx="8377954" cy="191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Общие выводы и рекомендации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6752"/>
            <a:ext cx="8377954" cy="1911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12976"/>
            <a:ext cx="8229600" cy="10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Общие выводы и рекомендации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397444" cy="45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Общие выводы и рекомендации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52" y="908720"/>
            <a:ext cx="8722196" cy="50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Общие выводы и рекомендации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580333" cy="1655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636912"/>
            <a:ext cx="863696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Общие выводы и рекомендации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69" y="908720"/>
            <a:ext cx="841406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Общие выводы и рекомендации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379444" cy="4176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20" y="5157192"/>
            <a:ext cx="8451452" cy="6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14488</TotalTime>
  <Words>74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Общие выводы и рекомендации</vt:lpstr>
      <vt:lpstr>Общие выводы и рекомендации</vt:lpstr>
      <vt:lpstr>Общие выводы и рекомендации</vt:lpstr>
      <vt:lpstr>Общие выводы и рекомендации</vt:lpstr>
      <vt:lpstr>Общие выводы и рекомендации</vt:lpstr>
      <vt:lpstr>Общие выводы и рекомендации</vt:lpstr>
      <vt:lpstr>Общие выводы и рекомендации</vt:lpstr>
      <vt:lpstr>Общие выводы и рекомендации</vt:lpstr>
      <vt:lpstr>Общие выводы и рекомендации</vt:lpstr>
      <vt:lpstr>Общие выводы и рекомендации</vt:lpstr>
      <vt:lpstr>Общие выводы и рекомендации</vt:lpstr>
      <vt:lpstr>Рекомендации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Vladimir</cp:lastModifiedBy>
  <cp:revision>1539</cp:revision>
  <dcterms:created xsi:type="dcterms:W3CDTF">2018-10-18T08:08:24Z</dcterms:created>
  <dcterms:modified xsi:type="dcterms:W3CDTF">2020-11-20T07:43:01Z</dcterms:modified>
</cp:coreProperties>
</file>